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15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727DD-FA07-48D3-96E0-2DABF73DFD84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53DCA-58CA-43F9-B88B-7D20D28F8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728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727DD-FA07-48D3-96E0-2DABF73DFD84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53DCA-58CA-43F9-B88B-7D20D28F8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053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727DD-FA07-48D3-96E0-2DABF73DFD84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53DCA-58CA-43F9-B88B-7D20D28F8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784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727DD-FA07-48D3-96E0-2DABF73DFD84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53DCA-58CA-43F9-B88B-7D20D28F8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3038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727DD-FA07-48D3-96E0-2DABF73DFD84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53DCA-58CA-43F9-B88B-7D20D28F8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336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727DD-FA07-48D3-96E0-2DABF73DFD84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53DCA-58CA-43F9-B88B-7D20D28F8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463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727DD-FA07-48D3-96E0-2DABF73DFD84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53DCA-58CA-43F9-B88B-7D20D28F8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293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727DD-FA07-48D3-96E0-2DABF73DFD84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53DCA-58CA-43F9-B88B-7D20D28F8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5065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727DD-FA07-48D3-96E0-2DABF73DFD84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53DCA-58CA-43F9-B88B-7D20D28F8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903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727DD-FA07-48D3-96E0-2DABF73DFD84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53DCA-58CA-43F9-B88B-7D20D28F8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643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727DD-FA07-48D3-96E0-2DABF73DFD84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53DCA-58CA-43F9-B88B-7D20D28F8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8787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727DD-FA07-48D3-96E0-2DABF73DFD84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53DCA-58CA-43F9-B88B-7D20D28F8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939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7821"/>
            <a:ext cx="6858000" cy="98013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1958" y="4928928"/>
            <a:ext cx="6214083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 Black" panose="020B0A04020102020204" pitchFamily="34" charset="0"/>
              </a:rPr>
              <a:t>Калинину Захару, </a:t>
            </a:r>
          </a:p>
          <a:p>
            <a:pPr algn="ctr"/>
            <a:r>
              <a:rPr lang="ru-RU" dirty="0" smtClean="0">
                <a:latin typeface="Arial Black" panose="020B0A04020102020204" pitchFamily="34" charset="0"/>
              </a:rPr>
              <a:t>обучающемуся 4В класса </a:t>
            </a:r>
          </a:p>
          <a:p>
            <a:pPr algn="ctr"/>
            <a:r>
              <a:rPr lang="ru-RU" dirty="0" smtClean="0">
                <a:latin typeface="Arial Black" panose="020B0A04020102020204" pitchFamily="34" charset="0"/>
              </a:rPr>
              <a:t>МБОУ «Средняя школа </a:t>
            </a:r>
            <a:r>
              <a:rPr lang="ru-RU" smtClean="0">
                <a:latin typeface="Arial Black" panose="020B0A04020102020204" pitchFamily="34" charset="0"/>
              </a:rPr>
              <a:t>№</a:t>
            </a:r>
            <a:r>
              <a:rPr lang="ru-RU" smtClean="0">
                <a:latin typeface="Arial Black" panose="020B0A04020102020204" pitchFamily="34" charset="0"/>
              </a:rPr>
              <a:t>5»,</a:t>
            </a:r>
            <a:endParaRPr lang="ru-RU" dirty="0"/>
          </a:p>
          <a:p>
            <a:pPr algn="ctr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 активное участие в городских мероприятиях, 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посвященных 75-летию Победы 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Великой Отечественной войне.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позволило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тебе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прикоснуться к незабываемым героическим страницам нашей великой страны,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почувствовать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гордость,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уважение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благодарность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защитникам Родины.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Искренне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признательна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за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твое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творчество, инициативу и поиск.</a:t>
            </a:r>
          </a:p>
          <a:p>
            <a:pPr algn="ctr"/>
            <a:endParaRPr lang="ru-RU" sz="1400" dirty="0"/>
          </a:p>
          <a:p>
            <a:pPr algn="ctr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06422" y="7840813"/>
            <a:ext cx="61705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главы городского округа </a:t>
            </a:r>
          </a:p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социальным вопросам – </a:t>
            </a:r>
          </a:p>
          <a:p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ачальник отдела образования  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С.В.Зубцова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/>
              <a:t> </a:t>
            </a:r>
            <a:r>
              <a:rPr lang="en-US" sz="1600" dirty="0"/>
              <a:t>    </a:t>
            </a:r>
            <a:endParaRPr lang="ru-RU" sz="1600" dirty="0"/>
          </a:p>
          <a:p>
            <a:endParaRPr lang="ru-RU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2086583" y="9039909"/>
            <a:ext cx="2684834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Урюпинск,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2020 г.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B50FA183-EFCE-4B7E-96DF-8AF271D5AB5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72" t="65492" r="54738" b="19560"/>
          <a:stretch/>
        </p:blipFill>
        <p:spPr>
          <a:xfrm>
            <a:off x="3124370" y="7843612"/>
            <a:ext cx="1768642" cy="1431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0594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</TotalTime>
  <Words>71</Words>
  <Application>Microsoft Office PowerPoint</Application>
  <PresentationFormat>Лист A4 (210x297 мм)</PresentationFormat>
  <Paragraphs>18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Презентационный</dc:creator>
  <cp:lastModifiedBy>Яричук ОИ</cp:lastModifiedBy>
  <cp:revision>41</cp:revision>
  <cp:lastPrinted>2020-05-26T10:34:48Z</cp:lastPrinted>
  <dcterms:created xsi:type="dcterms:W3CDTF">2020-05-15T13:04:30Z</dcterms:created>
  <dcterms:modified xsi:type="dcterms:W3CDTF">2020-05-27T10:32:10Z</dcterms:modified>
</cp:coreProperties>
</file>