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2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5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78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03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46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29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06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0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4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8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9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821"/>
            <a:ext cx="6858000" cy="98013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1958" y="4928928"/>
            <a:ext cx="621408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Arial Black" panose="020B0A04020102020204" pitchFamily="34" charset="0"/>
              </a:rPr>
              <a:t>Кострышкиной</a:t>
            </a:r>
            <a:r>
              <a:rPr lang="ru-RU" dirty="0" smtClean="0">
                <a:latin typeface="Arial Black" panose="020B0A04020102020204" pitchFamily="34" charset="0"/>
              </a:rPr>
              <a:t> Дарье, </a:t>
            </a:r>
          </a:p>
          <a:p>
            <a:pPr algn="ctr"/>
            <a:r>
              <a:rPr lang="ru-RU" dirty="0" smtClean="0">
                <a:latin typeface="Arial Black" panose="020B0A04020102020204" pitchFamily="34" charset="0"/>
              </a:rPr>
              <a:t>обучающейся 4В класса </a:t>
            </a:r>
          </a:p>
          <a:p>
            <a:pPr algn="ctr"/>
            <a:r>
              <a:rPr lang="ru-RU" dirty="0" smtClean="0">
                <a:latin typeface="Arial Black" panose="020B0A04020102020204" pitchFamily="34" charset="0"/>
              </a:rPr>
              <a:t>МБОУ «Средняя школа </a:t>
            </a:r>
            <a:r>
              <a:rPr lang="ru-RU" smtClean="0">
                <a:latin typeface="Arial Black" panose="020B0A04020102020204" pitchFamily="34" charset="0"/>
              </a:rPr>
              <a:t>№</a:t>
            </a:r>
            <a:r>
              <a:rPr lang="ru-RU" smtClean="0">
                <a:latin typeface="Arial Black" panose="020B0A04020102020204" pitchFamily="34" charset="0"/>
              </a:rPr>
              <a:t>5»,</a:t>
            </a:r>
            <a:endParaRPr lang="ru-RU" dirty="0"/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 активное участие в городских мероприятиях,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посвященных 75-летию Победы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Великой Отечественной войне.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позволило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прикоснуться к незабываемым героическим страницам нашей великой страны,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почувствовать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гордость,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благодарность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защитникам Родины.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Искренне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признательна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творчество, инициативу и поиск.</a:t>
            </a:r>
          </a:p>
          <a:p>
            <a:pPr algn="ctr"/>
            <a:endParaRPr lang="ru-RU" sz="1400" dirty="0"/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6422" y="7840813"/>
            <a:ext cx="6170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социальным вопросам – 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ачальник отдела образования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С.В.Зубцова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/>
              <a:t> </a:t>
            </a:r>
            <a:r>
              <a:rPr lang="en-US" sz="1600" dirty="0"/>
              <a:t>    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086583" y="9039909"/>
            <a:ext cx="2684834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Урюпинск,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г.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50FA183-EFCE-4B7E-96DF-8AF271D5AB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2" t="65492" r="54738" b="19560"/>
          <a:stretch/>
        </p:blipFill>
        <p:spPr>
          <a:xfrm>
            <a:off x="3124370" y="7843612"/>
            <a:ext cx="1768642" cy="14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594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71</Words>
  <Application>Microsoft Office PowerPoint</Application>
  <PresentationFormat>Лист A4 (210x297 мм)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Презентационный</dc:creator>
  <cp:lastModifiedBy>Яричук ОИ</cp:lastModifiedBy>
  <cp:revision>41</cp:revision>
  <cp:lastPrinted>2020-05-26T10:34:48Z</cp:lastPrinted>
  <dcterms:created xsi:type="dcterms:W3CDTF">2020-05-15T13:04:30Z</dcterms:created>
  <dcterms:modified xsi:type="dcterms:W3CDTF">2020-05-27T10:31:31Z</dcterms:modified>
</cp:coreProperties>
</file>