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" y="104699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829" y="4889500"/>
            <a:ext cx="62451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Новиковой Марине Петровне, </a:t>
            </a:r>
          </a:p>
          <a:p>
            <a:pPr algn="ctr"/>
            <a:r>
              <a:rPr lang="ru-RU" sz="1600" dirty="0">
                <a:latin typeface="Arial Black" panose="020B0A04020102020204" pitchFamily="34" charset="0"/>
              </a:rPr>
              <a:t>у</a:t>
            </a:r>
            <a:r>
              <a:rPr lang="ru-RU" sz="1600" dirty="0" smtClean="0">
                <a:latin typeface="Arial Black" panose="020B0A04020102020204" pitchFamily="34" charset="0"/>
              </a:rPr>
              <a:t>чителю технологии</a:t>
            </a:r>
          </a:p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 </a:t>
            </a:r>
            <a:r>
              <a:rPr lang="ru-RU" sz="1600" b="1" dirty="0" smtClean="0">
                <a:latin typeface="Arial Black" panose="020B0A04020102020204" pitchFamily="34" charset="0"/>
              </a:rPr>
              <a:t>МБОУ «Средняя школа №5»,</a:t>
            </a:r>
            <a:endParaRPr lang="ru-RU" sz="1600" b="1" dirty="0"/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75-летию Победы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Великой Отечественной  войне.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Вашим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усилиям,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повышается уровень гражданской активности молодежи, формируется социальная и нравственная позиция подрастающего поколения.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Надеемся, что Ваша активная жизненная позиция станет залогом  сохранения лучших традиций и памяти о великом подвиге советского народа в годы войны.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1829" y="8210145"/>
            <a:ext cx="624515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г. Урюпинск  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Ю.Н.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Хорошеньков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03FEFF29-0225-46A7-AC61-4EF5F2255A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6" t="67982" r="23449" b="24030"/>
          <a:stretch/>
        </p:blipFill>
        <p:spPr>
          <a:xfrm>
            <a:off x="2923673" y="7855586"/>
            <a:ext cx="2069433" cy="138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64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16</cp:revision>
  <cp:lastPrinted>2020-05-25T12:16:04Z</cp:lastPrinted>
  <dcterms:created xsi:type="dcterms:W3CDTF">2020-05-15T13:04:30Z</dcterms:created>
  <dcterms:modified xsi:type="dcterms:W3CDTF">2020-05-26T10:47:33Z</dcterms:modified>
</cp:coreProperties>
</file>