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017" y="4844374"/>
            <a:ext cx="5933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Гуровой Юлии Николаевне</a:t>
            </a:r>
            <a:r>
              <a:rPr lang="ru-RU" dirty="0" smtClean="0">
                <a:latin typeface="Arial Black" panose="020B0A04020102020204" pitchFamily="34" charset="0"/>
              </a:rPr>
              <a:t>,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latin typeface="Arial Black" panose="020B0A04020102020204" pitchFamily="34" charset="0"/>
              </a:rPr>
              <a:t>п</a:t>
            </a:r>
            <a:r>
              <a:rPr lang="ru-RU" smtClean="0">
                <a:latin typeface="Arial Black" panose="020B0A04020102020204" pitchFamily="34" charset="0"/>
              </a:rPr>
              <a:t>едагогу </a:t>
            </a:r>
            <a:r>
              <a:rPr lang="ru-RU" dirty="0" smtClean="0">
                <a:latin typeface="Arial Black" panose="020B0A04020102020204" pitchFamily="34" charset="0"/>
              </a:rPr>
              <a:t>дополнительного образования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школа №5»,</a:t>
            </a:r>
            <a:endParaRPr lang="ru-RU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приуроченных к 75-летию Победы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 войне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них позволило молодому поколению прикоснуться к незабываемым героическим страницам нашей великой страны, проявить уважение и благодарность к ветеранам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Победы.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Вам за Вашу активную гражданскую позицию, сотрудничество и поддержку.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85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12</cp:revision>
  <cp:lastPrinted>2020-05-26T10:34:48Z</cp:lastPrinted>
  <dcterms:created xsi:type="dcterms:W3CDTF">2020-05-15T13:04:30Z</dcterms:created>
  <dcterms:modified xsi:type="dcterms:W3CDTF">2020-05-26T10:50:55Z</dcterms:modified>
</cp:coreProperties>
</file>