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5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728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053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784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038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3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463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293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065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90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643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787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93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7821"/>
            <a:ext cx="6858000" cy="98013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017" y="4844374"/>
            <a:ext cx="5933872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latin typeface="Arial Black" panose="020B0A04020102020204" pitchFamily="34" charset="0"/>
              </a:rPr>
              <a:t>Сопову</a:t>
            </a:r>
            <a:r>
              <a:rPr lang="ru-RU" dirty="0" smtClean="0">
                <a:latin typeface="Arial Black" panose="020B0A04020102020204" pitchFamily="34" charset="0"/>
              </a:rPr>
              <a:t> </a:t>
            </a:r>
            <a:r>
              <a:rPr lang="ru-RU" smtClean="0">
                <a:latin typeface="Arial Black" panose="020B0A04020102020204" pitchFamily="34" charset="0"/>
              </a:rPr>
              <a:t>Вячеславу Николаевичу</a:t>
            </a:r>
            <a:endParaRPr lang="ru-RU" smtClean="0">
              <a:latin typeface="Arial Black" panose="020B0A04020102020204" pitchFamily="34" charset="0"/>
            </a:endParaRPr>
          </a:p>
          <a:p>
            <a:pPr algn="ctr"/>
            <a:endParaRPr lang="ru-RU" dirty="0"/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 активное участие в городских мероприятиях,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приуроченных к 75-летию Победы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Отечественной  войне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них позволило молодому поколению прикоснуться к незабываемым героическим страницам нашей великой страны, проявить уважение и благодарность к ветеранам 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Великой Победы.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Вам за Вашу активную гражданскую позицию, сотрудничество и поддержку.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06422" y="7840813"/>
            <a:ext cx="61705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главы городского округа </a:t>
            </a:r>
          </a:p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социальным вопросам – </a:t>
            </a: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ачальник отдела образования 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С.В.Зубцова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/>
              <a:t> </a:t>
            </a:r>
            <a:r>
              <a:rPr lang="en-US" sz="1600" dirty="0"/>
              <a:t>    </a:t>
            </a:r>
            <a:endParaRPr lang="ru-RU" sz="1600" dirty="0"/>
          </a:p>
          <a:p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086583" y="9039909"/>
            <a:ext cx="2684834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Урюпинск,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г.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B50FA183-EFCE-4B7E-96DF-8AF271D5AB5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2" t="65492" r="54738" b="19560"/>
          <a:stretch/>
        </p:blipFill>
        <p:spPr>
          <a:xfrm>
            <a:off x="3124370" y="7843612"/>
            <a:ext cx="1768642" cy="1431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0594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74</Words>
  <Application>Microsoft Office PowerPoint</Application>
  <PresentationFormat>Лист A4 (210x297 мм)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Презентационный</dc:creator>
  <cp:lastModifiedBy>Яричук ОИ</cp:lastModifiedBy>
  <cp:revision>15</cp:revision>
  <cp:lastPrinted>2020-05-26T10:34:48Z</cp:lastPrinted>
  <dcterms:created xsi:type="dcterms:W3CDTF">2020-05-15T13:04:30Z</dcterms:created>
  <dcterms:modified xsi:type="dcterms:W3CDTF">2020-05-26T11:02:16Z</dcterms:modified>
</cp:coreProperties>
</file>