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2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5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8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4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0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4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727DD-FA07-48D3-96E0-2DABF73DFD84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3DCA-58CA-43F9-B88B-7D20D28F8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821"/>
            <a:ext cx="6858000" cy="9801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1958" y="4928928"/>
            <a:ext cx="621408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Шапошниковой Дарье, </a:t>
            </a:r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smtClean="0">
                <a:latin typeface="Arial Black" panose="020B0A04020102020204" pitchFamily="34" charset="0"/>
              </a:rPr>
              <a:t>обучающейся </a:t>
            </a:r>
            <a:r>
              <a:rPr lang="ru-RU" smtClean="0">
                <a:latin typeface="Arial Black" panose="020B0A04020102020204" pitchFamily="34" charset="0"/>
              </a:rPr>
              <a:t>4Б </a:t>
            </a:r>
            <a:r>
              <a:rPr lang="ru-RU" dirty="0" smtClean="0">
                <a:latin typeface="Arial Black" panose="020B0A04020102020204" pitchFamily="34" charset="0"/>
              </a:rPr>
              <a:t>класса </a:t>
            </a:r>
          </a:p>
          <a:p>
            <a:pPr algn="ctr"/>
            <a:r>
              <a:rPr lang="ru-RU" dirty="0" smtClean="0">
                <a:latin typeface="Arial Black" panose="020B0A04020102020204" pitchFamily="34" charset="0"/>
              </a:rPr>
              <a:t>МБОУ «Средняя школа №5»,</a:t>
            </a:r>
            <a:endParaRPr lang="ru-RU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активное участие в городских мероприятиях,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посвященных 75-летию Победы 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Великой Отечественной войне.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позволило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прикоснуться к незабываемым героическим страницам нашей великой страны,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гордость,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благодарность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защитникам Родины.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признательна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инициативу и поиск.</a:t>
            </a:r>
          </a:p>
          <a:p>
            <a:pPr algn="ctr"/>
            <a:endParaRPr lang="ru-RU" sz="1400" dirty="0"/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6422" y="7840813"/>
            <a:ext cx="617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городского округа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социальным вопросам –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ачальник отдела образования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С.В.Зубцова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/>
              <a:t> </a:t>
            </a:r>
            <a:r>
              <a:rPr lang="en-US" sz="1600" dirty="0"/>
              <a:t>    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6583" y="9039909"/>
            <a:ext cx="2684834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Урюпинск,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50FA183-EFCE-4B7E-96DF-8AF271D5AB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2" t="65492" r="54738" b="19560"/>
          <a:stretch/>
        </p:blipFill>
        <p:spPr>
          <a:xfrm>
            <a:off x="3124370" y="7843612"/>
            <a:ext cx="1768642" cy="143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594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71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Презентационный</dc:creator>
  <cp:lastModifiedBy>Яричук ОИ</cp:lastModifiedBy>
  <cp:revision>42</cp:revision>
  <cp:lastPrinted>2020-05-26T10:34:48Z</cp:lastPrinted>
  <dcterms:created xsi:type="dcterms:W3CDTF">2020-05-15T13:04:30Z</dcterms:created>
  <dcterms:modified xsi:type="dcterms:W3CDTF">2020-05-27T10:53:50Z</dcterms:modified>
</cp:coreProperties>
</file>